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22" d="100"/>
          <a:sy n="22" d="100"/>
        </p:scale>
        <p:origin x="-872" y="-1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8BDC-DEB2-B741-A66B-511F56ECDE61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DF30E-9BDC-0F4F-8DD2-D3D8B81FE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42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8BDC-DEB2-B741-A66B-511F56ECDE61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DF30E-9BDC-0F4F-8DD2-D3D8B81FE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71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8BDC-DEB2-B741-A66B-511F56ECDE61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DF30E-9BDC-0F4F-8DD2-D3D8B81FE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3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8BDC-DEB2-B741-A66B-511F56ECDE61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DF30E-9BDC-0F4F-8DD2-D3D8B81FE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384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8BDC-DEB2-B741-A66B-511F56ECDE61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DF30E-9BDC-0F4F-8DD2-D3D8B81FE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23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8BDC-DEB2-B741-A66B-511F56ECDE61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DF30E-9BDC-0F4F-8DD2-D3D8B81FE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36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8BDC-DEB2-B741-A66B-511F56ECDE61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DF30E-9BDC-0F4F-8DD2-D3D8B81FE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032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8BDC-DEB2-B741-A66B-511F56ECDE61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DF30E-9BDC-0F4F-8DD2-D3D8B81FE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94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8BDC-DEB2-B741-A66B-511F56ECDE61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DF30E-9BDC-0F4F-8DD2-D3D8B81FE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1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8BDC-DEB2-B741-A66B-511F56ECDE61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DF30E-9BDC-0F4F-8DD2-D3D8B81FE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322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8BDC-DEB2-B741-A66B-511F56ECDE61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DF30E-9BDC-0F4F-8DD2-D3D8B81FE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47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38BDC-DEB2-B741-A66B-511F56ECDE61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DF30E-9BDC-0F4F-8DD2-D3D8B81FE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996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jpeg"/><Relationship Id="rId5" Type="http://schemas.microsoft.com/office/2007/relationships/hdphoto" Target="../media/hdphoto2.wdp"/><Relationship Id="rId6" Type="http://schemas.microsoft.com/office/2007/relationships/hdphoto" Target="../media/hdphoto3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4" Type="http://schemas.openxmlformats.org/officeDocument/2006/relationships/image" Target="../media/image2.jpeg"/><Relationship Id="rId5" Type="http://schemas.microsoft.com/office/2007/relationships/hdphoto" Target="../media/hdphoto2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4" Type="http://schemas.openxmlformats.org/officeDocument/2006/relationships/image" Target="../media/image2.jpeg"/><Relationship Id="rId5" Type="http://schemas.microsoft.com/office/2007/relationships/hdphoto" Target="../media/hdphoto2.wdp"/><Relationship Id="rId6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4-05-02 at 9.30.55 PM.pn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68155"/>
          <a:stretch/>
        </p:blipFill>
        <p:spPr>
          <a:xfrm>
            <a:off x="1181560" y="196386"/>
            <a:ext cx="2349998" cy="321088"/>
          </a:xfrm>
          <a:prstGeom prst="rect">
            <a:avLst/>
          </a:prstGeom>
        </p:spPr>
      </p:pic>
      <p:pic>
        <p:nvPicPr>
          <p:cNvPr id="6" name="Picture 5" descr="Screen Shot 2014-05-02 at 9.30.42 PM.png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148"/>
            <a:ext cx="1181560" cy="1158392"/>
          </a:xfrm>
          <a:prstGeom prst="rect">
            <a:avLst/>
          </a:prstGeom>
        </p:spPr>
      </p:pic>
      <p:pic>
        <p:nvPicPr>
          <p:cNvPr id="7" name="Picture 6" descr="Screen Shot 2014-05-02 at 9.30.55 PM.pn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4186" r="29"/>
          <a:stretch/>
        </p:blipFill>
        <p:spPr>
          <a:xfrm>
            <a:off x="2741417" y="196386"/>
            <a:ext cx="4116583" cy="3210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81560" y="592179"/>
            <a:ext cx="1559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Georgia"/>
                <a:cs typeface="Georgia"/>
              </a:rPr>
              <a:t>Person:</a:t>
            </a:r>
            <a:endParaRPr lang="en-US" b="1" dirty="0">
              <a:latin typeface="Georgia"/>
              <a:cs typeface="Georgia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81560" y="961511"/>
            <a:ext cx="56764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181560" y="975601"/>
            <a:ext cx="25838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Arial"/>
                <a:cs typeface="Arial"/>
              </a:rPr>
              <a:t>From Wikipedia, the free encyclopedia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94213" y="1097437"/>
            <a:ext cx="2038388" cy="2445716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672613" y="1144471"/>
            <a:ext cx="2007280" cy="23883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Arial"/>
                <a:cs typeface="Arial"/>
              </a:rPr>
              <a:t>Name:</a:t>
            </a:r>
            <a:r>
              <a:rPr lang="en-US" sz="1200" dirty="0" smtClean="0">
                <a:latin typeface="Arial"/>
                <a:cs typeface="Arial"/>
              </a:rPr>
              <a:t>________________</a:t>
            </a:r>
          </a:p>
          <a:p>
            <a:endParaRPr lang="en-US" sz="1200" dirty="0">
              <a:latin typeface="Arial"/>
              <a:cs typeface="Arial"/>
            </a:endParaRPr>
          </a:p>
          <a:p>
            <a:endParaRPr lang="en-US" sz="1200" dirty="0" smtClean="0">
              <a:latin typeface="Arial"/>
              <a:cs typeface="Arial"/>
            </a:endParaRPr>
          </a:p>
          <a:p>
            <a:endParaRPr lang="en-US" sz="1200" dirty="0">
              <a:latin typeface="Arial"/>
              <a:cs typeface="Arial"/>
            </a:endParaRPr>
          </a:p>
          <a:p>
            <a:endParaRPr lang="en-US" sz="2000" dirty="0" smtClean="0">
              <a:latin typeface="Arial"/>
              <a:cs typeface="Arial"/>
            </a:endParaRPr>
          </a:p>
          <a:p>
            <a:endParaRPr lang="en-US" sz="1200" dirty="0">
              <a:latin typeface="Arial"/>
              <a:cs typeface="Arial"/>
            </a:endParaRPr>
          </a:p>
          <a:p>
            <a:endParaRPr lang="en-US" sz="1200" dirty="0" smtClean="0"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200" dirty="0" smtClean="0">
                <a:latin typeface="Arial"/>
                <a:cs typeface="Arial"/>
              </a:rPr>
              <a:t>Born:________________</a:t>
            </a:r>
            <a:endParaRPr lang="en-US" sz="1200" dirty="0"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200" dirty="0" smtClean="0">
                <a:latin typeface="Arial"/>
                <a:cs typeface="Arial"/>
              </a:rPr>
              <a:t>Died:________________</a:t>
            </a:r>
          </a:p>
          <a:p>
            <a:pPr>
              <a:lnSpc>
                <a:spcPct val="120000"/>
              </a:lnSpc>
            </a:pPr>
            <a:r>
              <a:rPr lang="en-US" sz="1200" dirty="0" smtClean="0">
                <a:latin typeface="Arial"/>
                <a:cs typeface="Arial"/>
              </a:rPr>
              <a:t>Occupation:___________</a:t>
            </a:r>
          </a:p>
          <a:p>
            <a:pPr>
              <a:lnSpc>
                <a:spcPct val="120000"/>
              </a:lnSpc>
            </a:pPr>
            <a:r>
              <a:rPr lang="en-US" sz="1200" dirty="0" smtClean="0">
                <a:latin typeface="Arial"/>
                <a:cs typeface="Arial"/>
              </a:rPr>
              <a:t>Years Active:___________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845092" y="1473699"/>
            <a:ext cx="1536631" cy="1081759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i="1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  <a:p>
            <a:pPr algn="ctr"/>
            <a:endParaRPr lang="en-US" sz="800" i="1" dirty="0" smtClean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  <a:p>
            <a:pPr algn="ctr"/>
            <a:endParaRPr lang="en-US" sz="800" i="1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  <a:p>
            <a:pPr algn="ctr"/>
            <a:endParaRPr lang="en-US" sz="800" i="1" dirty="0" smtClean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  <a:p>
            <a:pPr algn="ctr"/>
            <a:endParaRPr lang="en-US" sz="800" i="1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  <a:p>
            <a:pPr algn="ctr"/>
            <a:endParaRPr lang="en-US" sz="800" i="1" dirty="0" smtClean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  <a:p>
            <a:pPr algn="ctr"/>
            <a:endParaRPr lang="en-US" sz="800" i="1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  <a:p>
            <a:pPr algn="ctr"/>
            <a:endParaRPr lang="en-US" sz="800" i="1" dirty="0" smtClean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  <a:p>
            <a:pPr algn="ctr"/>
            <a:r>
              <a:rPr lang="en-US" sz="800" i="1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Picture </a:t>
            </a:r>
            <a:r>
              <a:rPr lang="en-US" sz="800" i="1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to help you remember</a:t>
            </a:r>
          </a:p>
          <a:p>
            <a:pPr algn="ctr"/>
            <a:endParaRPr lang="en-US" sz="800" dirty="0"/>
          </a:p>
        </p:txBody>
      </p:sp>
      <p:sp>
        <p:nvSpPr>
          <p:cNvPr id="15" name="TextBox 14"/>
          <p:cNvSpPr txBox="1"/>
          <p:nvPr/>
        </p:nvSpPr>
        <p:spPr>
          <a:xfrm>
            <a:off x="132174" y="1426663"/>
            <a:ext cx="15598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Georgia"/>
                <a:cs typeface="Georgia"/>
              </a:rPr>
              <a:t>Early Life:</a:t>
            </a:r>
            <a:endParaRPr lang="en-US" sz="1400" b="1" dirty="0">
              <a:latin typeface="Georgia"/>
              <a:cs typeface="Georgi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2174" y="2608010"/>
            <a:ext cx="15598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Georgia"/>
                <a:cs typeface="Georgia"/>
              </a:rPr>
              <a:t>Career:</a:t>
            </a:r>
            <a:endParaRPr lang="en-US" sz="1400" b="1" dirty="0">
              <a:latin typeface="Georgia"/>
              <a:cs typeface="Georgi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2174" y="7157064"/>
            <a:ext cx="15598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Georgia"/>
                <a:cs typeface="Georgia"/>
              </a:rPr>
              <a:t>Personal Life:</a:t>
            </a:r>
            <a:endParaRPr lang="en-US" sz="1400" b="1" dirty="0">
              <a:latin typeface="Georgia"/>
              <a:cs typeface="Georgi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2174" y="4395316"/>
            <a:ext cx="19846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Georgia"/>
                <a:cs typeface="Georgia"/>
              </a:rPr>
              <a:t>Accomplishments:</a:t>
            </a:r>
            <a:endParaRPr lang="en-US" sz="1400" b="1" dirty="0">
              <a:latin typeface="Georgia"/>
              <a:cs typeface="Georgi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2174" y="8162038"/>
            <a:ext cx="15598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Georgia"/>
                <a:cs typeface="Georgia"/>
              </a:rPr>
              <a:t>See Also:</a:t>
            </a:r>
            <a:endParaRPr lang="en-US" sz="1400" b="1" dirty="0">
              <a:latin typeface="Georgia"/>
              <a:cs typeface="Georgi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2174" y="5717339"/>
            <a:ext cx="19846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Georgia"/>
                <a:cs typeface="Georgia"/>
              </a:rPr>
              <a:t>Legacy:</a:t>
            </a:r>
            <a:endParaRPr lang="en-US" sz="1400" b="1" dirty="0">
              <a:latin typeface="Georgia"/>
              <a:cs typeface="Georgia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209283" y="1765796"/>
            <a:ext cx="4164121" cy="0"/>
          </a:xfrm>
          <a:prstGeom prst="line">
            <a:avLst/>
          </a:prstGeom>
          <a:ln>
            <a:solidFill>
              <a:srgbClr val="A6A6A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09283" y="2915787"/>
            <a:ext cx="4164121" cy="0"/>
          </a:xfrm>
          <a:prstGeom prst="line">
            <a:avLst/>
          </a:prstGeom>
          <a:ln>
            <a:solidFill>
              <a:srgbClr val="A6A6A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09283" y="4706090"/>
            <a:ext cx="6366415" cy="0"/>
          </a:xfrm>
          <a:prstGeom prst="line">
            <a:avLst/>
          </a:prstGeom>
          <a:ln>
            <a:solidFill>
              <a:srgbClr val="A6A6A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09283" y="6016259"/>
            <a:ext cx="6366415" cy="8857"/>
          </a:xfrm>
          <a:prstGeom prst="line">
            <a:avLst/>
          </a:prstGeom>
          <a:ln>
            <a:solidFill>
              <a:srgbClr val="A6A6A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09283" y="7462094"/>
            <a:ext cx="6366415" cy="2747"/>
          </a:xfrm>
          <a:prstGeom prst="line">
            <a:avLst/>
          </a:prstGeom>
          <a:ln>
            <a:solidFill>
              <a:srgbClr val="A6A6A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09283" y="8469815"/>
            <a:ext cx="6366415" cy="0"/>
          </a:xfrm>
          <a:prstGeom prst="line">
            <a:avLst/>
          </a:prstGeom>
          <a:ln>
            <a:solidFill>
              <a:srgbClr val="A6A6A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753202" y="8898674"/>
            <a:ext cx="31645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1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All logos and images are copyright of: Wikipedia Foundatio</a:t>
            </a:r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n</a:t>
            </a:r>
            <a:r>
              <a:rPr lang="en-US" sz="800" i="1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, Inc.</a:t>
            </a:r>
            <a:endParaRPr lang="en-US" sz="8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8321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4-05-02 at 9.30.55 PM.pn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68155"/>
          <a:stretch/>
        </p:blipFill>
        <p:spPr>
          <a:xfrm>
            <a:off x="1181560" y="196386"/>
            <a:ext cx="2349998" cy="321088"/>
          </a:xfrm>
          <a:prstGeom prst="rect">
            <a:avLst/>
          </a:prstGeom>
        </p:spPr>
      </p:pic>
      <p:pic>
        <p:nvPicPr>
          <p:cNvPr id="6" name="Picture 5" descr="Screen Shot 2014-05-02 at 9.30.42 PM.png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148"/>
            <a:ext cx="1181560" cy="1158392"/>
          </a:xfrm>
          <a:prstGeom prst="rect">
            <a:avLst/>
          </a:prstGeom>
        </p:spPr>
      </p:pic>
      <p:pic>
        <p:nvPicPr>
          <p:cNvPr id="7" name="Picture 6" descr="Screen Shot 2014-05-02 at 9.30.55 PM.pn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4186" r="29"/>
          <a:stretch/>
        </p:blipFill>
        <p:spPr>
          <a:xfrm>
            <a:off x="2741417" y="196386"/>
            <a:ext cx="4116583" cy="3210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81560" y="592179"/>
            <a:ext cx="1559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Georgia"/>
                <a:cs typeface="Georgia"/>
              </a:rPr>
              <a:t>Event:</a:t>
            </a:r>
            <a:endParaRPr lang="en-US" b="1" dirty="0">
              <a:latin typeface="Georgia"/>
              <a:cs typeface="Georgia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81560" y="961511"/>
            <a:ext cx="56764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181560" y="975601"/>
            <a:ext cx="25838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Arial"/>
                <a:cs typeface="Arial"/>
              </a:rPr>
              <a:t>From Wikipedia, the free encyclopedia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24095" y="1097437"/>
            <a:ext cx="2038388" cy="2213781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597908" y="1144471"/>
            <a:ext cx="2121795" cy="21667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Arial"/>
                <a:cs typeface="Arial"/>
              </a:rPr>
              <a:t>Name:</a:t>
            </a:r>
            <a:r>
              <a:rPr lang="en-US" sz="1200" dirty="0" smtClean="0">
                <a:latin typeface="Arial"/>
                <a:cs typeface="Arial"/>
              </a:rPr>
              <a:t>_________________</a:t>
            </a:r>
          </a:p>
          <a:p>
            <a:endParaRPr lang="en-US" sz="1200" dirty="0">
              <a:latin typeface="Arial"/>
              <a:cs typeface="Arial"/>
            </a:endParaRPr>
          </a:p>
          <a:p>
            <a:endParaRPr lang="en-US" sz="1200" dirty="0" smtClean="0">
              <a:latin typeface="Arial"/>
              <a:cs typeface="Arial"/>
            </a:endParaRPr>
          </a:p>
          <a:p>
            <a:endParaRPr lang="en-US" sz="1200" dirty="0">
              <a:latin typeface="Arial"/>
              <a:cs typeface="Arial"/>
            </a:endParaRPr>
          </a:p>
          <a:p>
            <a:endParaRPr lang="en-US" sz="2000" dirty="0" smtClean="0">
              <a:latin typeface="Arial"/>
              <a:cs typeface="Arial"/>
            </a:endParaRPr>
          </a:p>
          <a:p>
            <a:endParaRPr lang="en-US" sz="1200" dirty="0">
              <a:latin typeface="Arial"/>
              <a:cs typeface="Arial"/>
            </a:endParaRPr>
          </a:p>
          <a:p>
            <a:endParaRPr lang="en-US" sz="1200" dirty="0" smtClean="0"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200" dirty="0" smtClean="0">
                <a:latin typeface="Arial"/>
                <a:cs typeface="Arial"/>
              </a:rPr>
              <a:t>Date:_________________</a:t>
            </a:r>
          </a:p>
          <a:p>
            <a:pPr>
              <a:lnSpc>
                <a:spcPct val="120000"/>
              </a:lnSpc>
            </a:pPr>
            <a:r>
              <a:rPr lang="en-US" sz="1200" dirty="0" smtClean="0">
                <a:latin typeface="Arial"/>
                <a:cs typeface="Arial"/>
              </a:rPr>
              <a:t>Location:______________</a:t>
            </a:r>
          </a:p>
          <a:p>
            <a:pPr>
              <a:lnSpc>
                <a:spcPct val="120000"/>
              </a:lnSpc>
            </a:pPr>
            <a:r>
              <a:rPr lang="en-US" sz="1200" dirty="0" smtClean="0">
                <a:latin typeface="Arial"/>
                <a:cs typeface="Arial"/>
              </a:rPr>
              <a:t>Result:________________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845092" y="1473699"/>
            <a:ext cx="1536631" cy="1081759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i="1" dirty="0" smtClean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  <a:p>
            <a:pPr algn="ctr"/>
            <a:endParaRPr lang="en-US" sz="800" i="1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  <a:p>
            <a:pPr algn="ctr"/>
            <a:endParaRPr lang="en-US" sz="800" i="1" dirty="0" smtClean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  <a:p>
            <a:pPr algn="ctr"/>
            <a:endParaRPr lang="en-US" sz="800" i="1" dirty="0" smtClean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  <a:p>
            <a:pPr algn="ctr"/>
            <a:endParaRPr lang="en-US" sz="800" i="1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  <a:p>
            <a:pPr algn="ctr"/>
            <a:endParaRPr lang="en-US" sz="800" i="1" dirty="0" smtClean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  <a:p>
            <a:pPr algn="ctr"/>
            <a:endParaRPr lang="en-US" sz="800" i="1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  <a:p>
            <a:pPr algn="ctr"/>
            <a:r>
              <a:rPr lang="en-US" sz="800" i="1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Picture to help you remember</a:t>
            </a:r>
            <a:endParaRPr lang="en-US" sz="800" i="1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2174" y="1426663"/>
            <a:ext cx="2302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Georgia"/>
                <a:cs typeface="Georgia"/>
              </a:rPr>
              <a:t>Background/Prelude:</a:t>
            </a:r>
            <a:endParaRPr lang="en-US" sz="1400" b="1" dirty="0">
              <a:latin typeface="Georgia"/>
              <a:cs typeface="Georgi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2174" y="2996090"/>
            <a:ext cx="15598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Georgia"/>
                <a:cs typeface="Georgia"/>
              </a:rPr>
              <a:t>Event Details:</a:t>
            </a:r>
            <a:endParaRPr lang="en-US" sz="1400" b="1" dirty="0">
              <a:latin typeface="Georgia"/>
              <a:cs typeface="Georgi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2174" y="5153836"/>
            <a:ext cx="19846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Georgia"/>
                <a:cs typeface="Georgia"/>
              </a:rPr>
              <a:t>Aftermath:</a:t>
            </a:r>
            <a:endParaRPr lang="en-US" sz="1400" b="1" dirty="0">
              <a:latin typeface="Georgia"/>
              <a:cs typeface="Georgi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2174" y="8192717"/>
            <a:ext cx="15598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Georgia"/>
                <a:cs typeface="Georgia"/>
              </a:rPr>
              <a:t>See Also:</a:t>
            </a:r>
            <a:endParaRPr lang="en-US" sz="1400" b="1" dirty="0">
              <a:latin typeface="Georgia"/>
              <a:cs typeface="Georgi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2174" y="6859987"/>
            <a:ext cx="19846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Georgia"/>
                <a:cs typeface="Georgia"/>
              </a:rPr>
              <a:t>Participants:</a:t>
            </a:r>
            <a:endParaRPr lang="en-US" sz="1400" b="1" dirty="0">
              <a:latin typeface="Georgia"/>
              <a:cs typeface="Georgia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209283" y="1765796"/>
            <a:ext cx="416412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09283" y="3303867"/>
            <a:ext cx="4164121" cy="0"/>
          </a:xfrm>
          <a:prstGeom prst="line">
            <a:avLst/>
          </a:prstGeom>
          <a:ln>
            <a:solidFill>
              <a:srgbClr val="A6A6A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09283" y="5464610"/>
            <a:ext cx="636641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09283" y="7158907"/>
            <a:ext cx="6366415" cy="8857"/>
          </a:xfrm>
          <a:prstGeom prst="line">
            <a:avLst/>
          </a:prstGeom>
          <a:ln>
            <a:solidFill>
              <a:srgbClr val="A6A6A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09283" y="8500494"/>
            <a:ext cx="6366415" cy="0"/>
          </a:xfrm>
          <a:prstGeom prst="line">
            <a:avLst/>
          </a:prstGeom>
          <a:ln>
            <a:solidFill>
              <a:srgbClr val="A6A6A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753202" y="8898674"/>
            <a:ext cx="31645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1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All logos and images are copyright of: Wikipedia Foundatio</a:t>
            </a:r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n</a:t>
            </a:r>
            <a:r>
              <a:rPr lang="en-US" sz="800" i="1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, Inc.</a:t>
            </a:r>
            <a:endParaRPr lang="en-US" sz="8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3477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4-05-02 at 9.30.55 PM.pn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68155"/>
          <a:stretch/>
        </p:blipFill>
        <p:spPr>
          <a:xfrm>
            <a:off x="1181560" y="194618"/>
            <a:ext cx="2349998" cy="321088"/>
          </a:xfrm>
          <a:prstGeom prst="rect">
            <a:avLst/>
          </a:prstGeom>
        </p:spPr>
      </p:pic>
      <p:pic>
        <p:nvPicPr>
          <p:cNvPr id="6" name="Picture 5" descr="Screen Shot 2014-05-02 at 9.30.42 PM.png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380"/>
            <a:ext cx="1181560" cy="1158392"/>
          </a:xfrm>
          <a:prstGeom prst="rect">
            <a:avLst/>
          </a:prstGeom>
        </p:spPr>
      </p:pic>
      <p:pic>
        <p:nvPicPr>
          <p:cNvPr id="7" name="Picture 6" descr="Screen Shot 2014-05-02 at 9.30.55 PM.pn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4186" r="29"/>
          <a:stretch/>
        </p:blipFill>
        <p:spPr>
          <a:xfrm>
            <a:off x="2741417" y="194618"/>
            <a:ext cx="4116583" cy="3210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81560" y="592179"/>
            <a:ext cx="1559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Georgia"/>
                <a:cs typeface="Georgia"/>
              </a:rPr>
              <a:t>Place:</a:t>
            </a:r>
            <a:endParaRPr lang="en-US" b="1" dirty="0">
              <a:latin typeface="Georgia"/>
              <a:cs typeface="Georgia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81560" y="961511"/>
            <a:ext cx="56764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181560" y="975601"/>
            <a:ext cx="25838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Arial"/>
                <a:cs typeface="Arial"/>
              </a:rPr>
              <a:t>From Wikipedia, the free encyclopedia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94213" y="1097437"/>
            <a:ext cx="2038388" cy="2768292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597908" y="1144471"/>
            <a:ext cx="2121795" cy="27212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Arial"/>
                <a:cs typeface="Arial"/>
              </a:rPr>
              <a:t>Name:</a:t>
            </a:r>
            <a:r>
              <a:rPr lang="en-US" sz="1200" dirty="0" smtClean="0">
                <a:latin typeface="Arial"/>
                <a:cs typeface="Arial"/>
              </a:rPr>
              <a:t>_________________</a:t>
            </a:r>
          </a:p>
          <a:p>
            <a:endParaRPr lang="en-US" sz="1200" dirty="0">
              <a:latin typeface="Arial"/>
              <a:cs typeface="Arial"/>
            </a:endParaRPr>
          </a:p>
          <a:p>
            <a:endParaRPr lang="en-US" sz="1200" dirty="0" smtClean="0">
              <a:latin typeface="Arial"/>
              <a:cs typeface="Arial"/>
            </a:endParaRPr>
          </a:p>
          <a:p>
            <a:endParaRPr lang="en-US" sz="1200" dirty="0">
              <a:latin typeface="Arial"/>
              <a:cs typeface="Arial"/>
            </a:endParaRPr>
          </a:p>
          <a:p>
            <a:endParaRPr lang="en-US" sz="2000" dirty="0" smtClean="0">
              <a:latin typeface="Arial"/>
              <a:cs typeface="Arial"/>
            </a:endParaRPr>
          </a:p>
          <a:p>
            <a:endParaRPr lang="en-US" sz="1200" dirty="0">
              <a:latin typeface="Arial"/>
              <a:cs typeface="Arial"/>
            </a:endParaRPr>
          </a:p>
          <a:p>
            <a:endParaRPr lang="en-US" sz="1200" dirty="0" smtClean="0"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100" dirty="0" smtClean="0">
                <a:latin typeface="Arial"/>
                <a:cs typeface="Arial"/>
              </a:rPr>
              <a:t>Country:________________</a:t>
            </a:r>
          </a:p>
          <a:p>
            <a:pPr>
              <a:lnSpc>
                <a:spcPct val="120000"/>
              </a:lnSpc>
            </a:pPr>
            <a:r>
              <a:rPr lang="en-US" sz="1100" dirty="0" smtClean="0">
                <a:latin typeface="Arial"/>
                <a:cs typeface="Arial"/>
              </a:rPr>
              <a:t>Region:_________________</a:t>
            </a:r>
          </a:p>
          <a:p>
            <a:pPr>
              <a:lnSpc>
                <a:spcPct val="120000"/>
              </a:lnSpc>
            </a:pPr>
            <a:r>
              <a:rPr lang="en-US" sz="1100" dirty="0" smtClean="0">
                <a:latin typeface="Arial"/>
                <a:cs typeface="Arial"/>
              </a:rPr>
              <a:t>Official in Charge:_________</a:t>
            </a:r>
          </a:p>
          <a:p>
            <a:pPr>
              <a:lnSpc>
                <a:spcPct val="120000"/>
              </a:lnSpc>
            </a:pPr>
            <a:r>
              <a:rPr lang="en-US" sz="1100" dirty="0" smtClean="0">
                <a:latin typeface="Arial"/>
                <a:cs typeface="Arial"/>
              </a:rPr>
              <a:t>Population:______________</a:t>
            </a:r>
          </a:p>
          <a:p>
            <a:pPr>
              <a:lnSpc>
                <a:spcPct val="120000"/>
              </a:lnSpc>
            </a:pPr>
            <a:r>
              <a:rPr lang="en-US" sz="1100" dirty="0" smtClean="0">
                <a:latin typeface="Arial"/>
                <a:cs typeface="Arial"/>
              </a:rPr>
              <a:t>Languages:______________</a:t>
            </a:r>
          </a:p>
          <a:p>
            <a:pPr>
              <a:lnSpc>
                <a:spcPct val="120000"/>
              </a:lnSpc>
            </a:pPr>
            <a:r>
              <a:rPr lang="en-US" sz="1100" dirty="0" smtClean="0">
                <a:latin typeface="Arial"/>
                <a:cs typeface="Arial"/>
              </a:rPr>
              <a:t>Capital:_________________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845092" y="1473699"/>
            <a:ext cx="1536631" cy="1081759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i="1" dirty="0" smtClean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  <a:p>
            <a:pPr algn="ctr"/>
            <a:endParaRPr lang="en-US" sz="1050" i="1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  <a:p>
            <a:pPr algn="ctr"/>
            <a:endParaRPr lang="en-US" sz="1050" i="1" dirty="0" smtClean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  <a:p>
            <a:pPr algn="ctr"/>
            <a:endParaRPr lang="en-US" sz="1050" i="1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  <a:p>
            <a:pPr algn="ctr"/>
            <a:endParaRPr lang="en-US" sz="1050" i="1" dirty="0" smtClean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  <a:p>
            <a:pPr algn="ctr"/>
            <a:r>
              <a:rPr lang="en-US" sz="1050" i="1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Map and or Flag</a:t>
            </a:r>
            <a:endParaRPr lang="en-US" sz="1050" i="1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2174" y="1426663"/>
            <a:ext cx="15598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Georgia"/>
                <a:cs typeface="Georgia"/>
              </a:rPr>
              <a:t>History:</a:t>
            </a:r>
            <a:endParaRPr lang="en-US" sz="1400" b="1" dirty="0">
              <a:latin typeface="Georgia"/>
              <a:cs typeface="Georgi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2174" y="3049010"/>
            <a:ext cx="15598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Georgia"/>
                <a:cs typeface="Georgia"/>
              </a:rPr>
              <a:t>Geography:</a:t>
            </a:r>
            <a:endParaRPr lang="en-US" sz="1400" b="1" dirty="0">
              <a:latin typeface="Georgia"/>
              <a:cs typeface="Georgi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2174" y="7002959"/>
            <a:ext cx="15598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Georgia"/>
                <a:cs typeface="Georgia"/>
              </a:rPr>
              <a:t>Culture:</a:t>
            </a:r>
            <a:endParaRPr lang="en-US" sz="1400" b="1" dirty="0">
              <a:latin typeface="Georgia"/>
              <a:cs typeface="Georgi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2174" y="4465876"/>
            <a:ext cx="19846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Georgia"/>
                <a:cs typeface="Georgia"/>
              </a:rPr>
              <a:t>Government:</a:t>
            </a:r>
            <a:endParaRPr lang="en-US" sz="1400" b="1" dirty="0">
              <a:latin typeface="Georgia"/>
              <a:cs typeface="Georgi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2174" y="8169486"/>
            <a:ext cx="15598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Georgia"/>
                <a:cs typeface="Georgia"/>
              </a:rPr>
              <a:t>See Also:</a:t>
            </a:r>
            <a:endParaRPr lang="en-US" sz="1400" b="1" dirty="0">
              <a:latin typeface="Georgia"/>
              <a:cs typeface="Georgi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2174" y="5717339"/>
            <a:ext cx="19846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Georgia"/>
                <a:cs typeface="Georgia"/>
              </a:rPr>
              <a:t>Economy:</a:t>
            </a:r>
            <a:endParaRPr lang="en-US" sz="1400" b="1" dirty="0">
              <a:latin typeface="Georgia"/>
              <a:cs typeface="Georgia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209283" y="1765796"/>
            <a:ext cx="4164121" cy="0"/>
          </a:xfrm>
          <a:prstGeom prst="line">
            <a:avLst/>
          </a:prstGeom>
          <a:ln>
            <a:solidFill>
              <a:srgbClr val="A6A6A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09283" y="3356787"/>
            <a:ext cx="4164121" cy="0"/>
          </a:xfrm>
          <a:prstGeom prst="line">
            <a:avLst/>
          </a:prstGeom>
          <a:ln>
            <a:solidFill>
              <a:srgbClr val="A6A6A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09283" y="4776650"/>
            <a:ext cx="6366415" cy="0"/>
          </a:xfrm>
          <a:prstGeom prst="line">
            <a:avLst/>
          </a:prstGeom>
          <a:ln>
            <a:solidFill>
              <a:srgbClr val="A6A6A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09283" y="6016259"/>
            <a:ext cx="6366415" cy="88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09283" y="7307989"/>
            <a:ext cx="6366415" cy="2747"/>
          </a:xfrm>
          <a:prstGeom prst="line">
            <a:avLst/>
          </a:prstGeom>
          <a:ln>
            <a:solidFill>
              <a:srgbClr val="A6A6A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09283" y="8477263"/>
            <a:ext cx="6366415" cy="0"/>
          </a:xfrm>
          <a:prstGeom prst="line">
            <a:avLst/>
          </a:prstGeom>
          <a:ln>
            <a:solidFill>
              <a:srgbClr val="A6A6A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753202" y="8898674"/>
            <a:ext cx="31645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1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All logos and images are copyright of: Wikipedia Foundatio</a:t>
            </a:r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n</a:t>
            </a:r>
            <a:r>
              <a:rPr lang="en-US" sz="800" i="1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, Inc.</a:t>
            </a:r>
            <a:endParaRPr lang="en-US" sz="8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700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</Words>
  <Application>Microsoft Macintosh PowerPoint</Application>
  <PresentationFormat>On-screen Show (4:3)</PresentationFormat>
  <Paragraphs>83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University of Illinois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Cirrincione</dc:creator>
  <cp:lastModifiedBy>Christopher Cirrincione</cp:lastModifiedBy>
  <cp:revision>1</cp:revision>
  <dcterms:created xsi:type="dcterms:W3CDTF">2014-10-21T18:27:18Z</dcterms:created>
  <dcterms:modified xsi:type="dcterms:W3CDTF">2014-10-21T18:27:34Z</dcterms:modified>
</cp:coreProperties>
</file>