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224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5E91-9861-AA4C-BF94-B62D667FDC58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9747-5A65-404B-AD5A-ACC24EEA4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36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5E91-9861-AA4C-BF94-B62D667FDC58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9747-5A65-404B-AD5A-ACC24EEA4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21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5E91-9861-AA4C-BF94-B62D667FDC58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9747-5A65-404B-AD5A-ACC24EEA4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0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5E91-9861-AA4C-BF94-B62D667FDC58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9747-5A65-404B-AD5A-ACC24EEA4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57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5E91-9861-AA4C-BF94-B62D667FDC58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9747-5A65-404B-AD5A-ACC24EEA4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5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5E91-9861-AA4C-BF94-B62D667FDC58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9747-5A65-404B-AD5A-ACC24EEA4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7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5E91-9861-AA4C-BF94-B62D667FDC58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9747-5A65-404B-AD5A-ACC24EEA4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0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5E91-9861-AA4C-BF94-B62D667FDC58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9747-5A65-404B-AD5A-ACC24EEA4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95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5E91-9861-AA4C-BF94-B62D667FDC58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9747-5A65-404B-AD5A-ACC24EEA4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5E91-9861-AA4C-BF94-B62D667FDC58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9747-5A65-404B-AD5A-ACC24EEA4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9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5E91-9861-AA4C-BF94-B62D667FDC58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99747-5A65-404B-AD5A-ACC24EEA4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05E91-9861-AA4C-BF94-B62D667FDC58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99747-5A65-404B-AD5A-ACC24EEA4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1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microsoft.com/office/2007/relationships/hdphoto" Target="../media/hdphoto4.wdp"/><Relationship Id="rId20" Type="http://schemas.openxmlformats.org/officeDocument/2006/relationships/image" Target="../media/image10.jpeg"/><Relationship Id="rId21" Type="http://schemas.microsoft.com/office/2007/relationships/hdphoto" Target="../media/hdphoto10.wdp"/><Relationship Id="rId22" Type="http://schemas.openxmlformats.org/officeDocument/2006/relationships/image" Target="../media/image11.jpeg"/><Relationship Id="rId23" Type="http://schemas.microsoft.com/office/2007/relationships/hdphoto" Target="../media/hdphoto11.wdp"/><Relationship Id="rId24" Type="http://schemas.openxmlformats.org/officeDocument/2006/relationships/image" Target="../media/image12.png"/><Relationship Id="rId25" Type="http://schemas.openxmlformats.org/officeDocument/2006/relationships/image" Target="../media/image13.png"/><Relationship Id="rId10" Type="http://schemas.openxmlformats.org/officeDocument/2006/relationships/image" Target="../media/image5.jpeg"/><Relationship Id="rId11" Type="http://schemas.microsoft.com/office/2007/relationships/hdphoto" Target="../media/hdphoto5.wdp"/><Relationship Id="rId12" Type="http://schemas.openxmlformats.org/officeDocument/2006/relationships/image" Target="../media/image6.jpeg"/><Relationship Id="rId13" Type="http://schemas.microsoft.com/office/2007/relationships/hdphoto" Target="../media/hdphoto6.wdp"/><Relationship Id="rId14" Type="http://schemas.openxmlformats.org/officeDocument/2006/relationships/image" Target="../media/image7.jpeg"/><Relationship Id="rId15" Type="http://schemas.microsoft.com/office/2007/relationships/hdphoto" Target="../media/hdphoto7.wdp"/><Relationship Id="rId16" Type="http://schemas.openxmlformats.org/officeDocument/2006/relationships/image" Target="../media/image8.jpeg"/><Relationship Id="rId17" Type="http://schemas.microsoft.com/office/2007/relationships/hdphoto" Target="../media/hdphoto8.wdp"/><Relationship Id="rId18" Type="http://schemas.openxmlformats.org/officeDocument/2006/relationships/image" Target="../media/image9.jpeg"/><Relationship Id="rId19" Type="http://schemas.microsoft.com/office/2007/relationships/hdphoto" Target="../media/hdphoto9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microsoft.com/office/2007/relationships/hdphoto" Target="../media/hdphoto1.wdp"/><Relationship Id="rId4" Type="http://schemas.openxmlformats.org/officeDocument/2006/relationships/image" Target="../media/image2.jpeg"/><Relationship Id="rId5" Type="http://schemas.microsoft.com/office/2007/relationships/hdphoto" Target="../media/hdphoto2.wdp"/><Relationship Id="rId6" Type="http://schemas.openxmlformats.org/officeDocument/2006/relationships/image" Target="../media/image3.jpeg"/><Relationship Id="rId7" Type="http://schemas.microsoft.com/office/2007/relationships/hdphoto" Target="../media/hdphoto3.wdp"/><Relationship Id="rId8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cintosh HD:Users:christophercirrincione:Desktop:Screen Shot 2012-09-14 at 5.22.56 PM.pn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0399"/>
          <a:stretch/>
        </p:blipFill>
        <p:spPr bwMode="auto">
          <a:xfrm>
            <a:off x="-1" y="199567"/>
            <a:ext cx="6858001" cy="4353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702724" y="847819"/>
            <a:ext cx="1511555" cy="131148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creen Shot 2014-04-17 at 11.23.11 AM.p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20" y="7200527"/>
            <a:ext cx="2596840" cy="269483"/>
          </a:xfrm>
          <a:prstGeom prst="rect">
            <a:avLst/>
          </a:prstGeom>
        </p:spPr>
      </p:pic>
      <p:pic>
        <p:nvPicPr>
          <p:cNvPr id="6" name="Picture 5" descr="Screen Shot 2014-04-17 at 11.23.20 AM.png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20" y="5199246"/>
            <a:ext cx="2596841" cy="275055"/>
          </a:xfrm>
          <a:prstGeom prst="rect">
            <a:avLst/>
          </a:prstGeom>
        </p:spPr>
      </p:pic>
      <p:pic>
        <p:nvPicPr>
          <p:cNvPr id="8" name="Picture 7" descr="Screen Shot 2014-04-17 at 11.23.05 AM.png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63" y="6293460"/>
            <a:ext cx="2592497" cy="269881"/>
          </a:xfrm>
          <a:prstGeom prst="rect">
            <a:avLst/>
          </a:prstGeom>
        </p:spPr>
      </p:pic>
      <p:pic>
        <p:nvPicPr>
          <p:cNvPr id="9" name="Picture 8" descr="Screen Shot 2014-04-17 at 11.22.56 AM.png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64" y="8035479"/>
            <a:ext cx="2592496" cy="280716"/>
          </a:xfrm>
          <a:prstGeom prst="rect">
            <a:avLst/>
          </a:prstGeom>
        </p:spPr>
      </p:pic>
      <p:pic>
        <p:nvPicPr>
          <p:cNvPr id="10" name="Picture 9" descr="Screen Shot 2014-04-17 at 11.22.44 AM.png"/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20" y="3862541"/>
            <a:ext cx="2596841" cy="263806"/>
          </a:xfrm>
          <a:prstGeom prst="rect">
            <a:avLst/>
          </a:prstGeom>
        </p:spPr>
      </p:pic>
      <p:pic>
        <p:nvPicPr>
          <p:cNvPr id="11" name="Picture 10" descr="Screen Shot 2014-04-17 at 11.22.33 AM.png"/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67" y="3008553"/>
            <a:ext cx="901700" cy="206413"/>
          </a:xfrm>
          <a:prstGeom prst="rect">
            <a:avLst/>
          </a:prstGeom>
        </p:spPr>
      </p:pic>
      <p:pic>
        <p:nvPicPr>
          <p:cNvPr id="12" name="Picture 11" descr="Screen Shot 2014-04-17 at 11.22.23 AM.png"/>
          <p:cNvPicPr>
            <a:picLocks noChangeAspect="1"/>
          </p:cNvPicPr>
          <p:nvPr/>
        </p:nvPicPr>
        <p:blipFill rotWithShape="1"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398"/>
          <a:stretch/>
        </p:blipFill>
        <p:spPr>
          <a:xfrm>
            <a:off x="250266" y="3538704"/>
            <a:ext cx="593668" cy="248852"/>
          </a:xfrm>
          <a:prstGeom prst="rect">
            <a:avLst/>
          </a:prstGeom>
        </p:spPr>
      </p:pic>
      <p:pic>
        <p:nvPicPr>
          <p:cNvPr id="13" name="Picture 12" descr="Screen Shot 2014-04-17 at 11.22.01 AM.png"/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64" y="2381810"/>
            <a:ext cx="2592497" cy="299757"/>
          </a:xfrm>
          <a:prstGeom prst="rect">
            <a:avLst/>
          </a:prstGeom>
        </p:spPr>
      </p:pic>
      <p:pic>
        <p:nvPicPr>
          <p:cNvPr id="15" name="Picture 14" descr="Screen Shot 2014-04-17 at 11.27.19 AM.png"/>
          <p:cNvPicPr>
            <a:picLocks noChangeAspect="1"/>
          </p:cNvPicPr>
          <p:nvPr/>
        </p:nvPicPr>
        <p:blipFill>
          <a:blip r:embed="rId20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66" y="2770593"/>
            <a:ext cx="593667" cy="249965"/>
          </a:xfrm>
          <a:prstGeom prst="rect">
            <a:avLst/>
          </a:prstGeom>
        </p:spPr>
      </p:pic>
      <p:pic>
        <p:nvPicPr>
          <p:cNvPr id="16" name="Picture 15" descr="Screen Shot 2014-04-17 at 11.28.50 AM.png"/>
          <p:cNvPicPr>
            <a:picLocks noChangeAspect="1"/>
          </p:cNvPicPr>
          <p:nvPr/>
        </p:nvPicPr>
        <p:blipFill rotWithShape="1">
          <a:blip r:embed="rId22"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105" b="19297"/>
          <a:stretch/>
        </p:blipFill>
        <p:spPr>
          <a:xfrm>
            <a:off x="250266" y="3259472"/>
            <a:ext cx="802561" cy="21566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>
            <a:off x="249536" y="3008553"/>
            <a:ext cx="2470100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50267" y="3259472"/>
            <a:ext cx="2470100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49536" y="3536533"/>
            <a:ext cx="2470100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05891" y="4200773"/>
            <a:ext cx="593666" cy="584882"/>
          </a:xfrm>
          <a:prstGeom prst="rect">
            <a:avLst/>
          </a:prstGeom>
          <a:solidFill>
            <a:srgbClr val="FFFFFF"/>
          </a:solidFill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177035" y="4200773"/>
            <a:ext cx="593666" cy="584882"/>
          </a:xfrm>
          <a:prstGeom prst="rect">
            <a:avLst/>
          </a:prstGeom>
          <a:solidFill>
            <a:srgbClr val="FFFFFF"/>
          </a:solidFill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917446" y="4200773"/>
            <a:ext cx="593666" cy="584882"/>
          </a:xfrm>
          <a:prstGeom prst="rect">
            <a:avLst/>
          </a:prstGeom>
          <a:solidFill>
            <a:srgbClr val="FFFFFF"/>
          </a:solidFill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97535" y="5525089"/>
            <a:ext cx="593666" cy="584882"/>
          </a:xfrm>
          <a:prstGeom prst="rect">
            <a:avLst/>
          </a:prstGeom>
          <a:solidFill>
            <a:srgbClr val="FFFFFF"/>
          </a:solidFill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168679" y="5525089"/>
            <a:ext cx="593666" cy="584882"/>
          </a:xfrm>
          <a:prstGeom prst="rect">
            <a:avLst/>
          </a:prstGeom>
          <a:solidFill>
            <a:srgbClr val="FFFFFF"/>
          </a:solidFill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909090" y="5525089"/>
            <a:ext cx="593666" cy="584882"/>
          </a:xfrm>
          <a:prstGeom prst="rect">
            <a:avLst/>
          </a:prstGeom>
          <a:solidFill>
            <a:srgbClr val="FFFFFF"/>
          </a:solidFill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393580" y="5023785"/>
            <a:ext cx="597621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77035" y="5012559"/>
            <a:ext cx="597621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917446" y="5017208"/>
            <a:ext cx="597621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43933" y="1843827"/>
            <a:ext cx="1305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A6A6A6"/>
                </a:solidFill>
                <a:latin typeface="Arial"/>
                <a:cs typeface="Arial"/>
              </a:rPr>
              <a:t>p</a:t>
            </a:r>
            <a:r>
              <a:rPr lang="en-US" sz="1400" i="1" dirty="0" smtClean="0">
                <a:solidFill>
                  <a:srgbClr val="A6A6A6"/>
                </a:solidFill>
                <a:latin typeface="Arial"/>
                <a:cs typeface="Arial"/>
              </a:rPr>
              <a:t>rofile picture</a:t>
            </a:r>
            <a:endParaRPr lang="en-US" sz="1400" i="1" dirty="0">
              <a:solidFill>
                <a:srgbClr val="A6A6A6"/>
              </a:solidFill>
              <a:latin typeface="Arial"/>
              <a:cs typeface="Arial"/>
            </a:endParaRPr>
          </a:p>
        </p:txBody>
      </p:sp>
      <p:grpSp>
        <p:nvGrpSpPr>
          <p:cNvPr id="159" name="Group 158"/>
          <p:cNvGrpSpPr/>
          <p:nvPr/>
        </p:nvGrpSpPr>
        <p:grpSpPr>
          <a:xfrm>
            <a:off x="2827082" y="3172187"/>
            <a:ext cx="3926045" cy="1119593"/>
            <a:chOff x="2785418" y="1883139"/>
            <a:chExt cx="3926045" cy="1119593"/>
          </a:xfrm>
        </p:grpSpPr>
        <p:sp>
          <p:nvSpPr>
            <p:cNvPr id="160" name="Rectangle 159"/>
            <p:cNvSpPr/>
            <p:nvPr/>
          </p:nvSpPr>
          <p:spPr>
            <a:xfrm>
              <a:off x="2853801" y="1961674"/>
              <a:ext cx="497046" cy="386835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1" name="Group 160"/>
            <p:cNvGrpSpPr/>
            <p:nvPr/>
          </p:nvGrpSpPr>
          <p:grpSpPr>
            <a:xfrm>
              <a:off x="2785418" y="1883139"/>
              <a:ext cx="3926045" cy="1119593"/>
              <a:chOff x="2785418" y="1905000"/>
              <a:chExt cx="3926045" cy="1119593"/>
            </a:xfrm>
          </p:grpSpPr>
          <p:sp>
            <p:nvSpPr>
              <p:cNvPr id="162" name="Rectangle 161"/>
              <p:cNvSpPr/>
              <p:nvPr/>
            </p:nvSpPr>
            <p:spPr>
              <a:xfrm>
                <a:off x="2785418" y="1905000"/>
                <a:ext cx="3926045" cy="1119593"/>
              </a:xfrm>
              <a:prstGeom prst="rect">
                <a:avLst/>
              </a:prstGeom>
              <a:noFill/>
              <a:ln w="12700" cmpd="sng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3" name="Straight Connector 162"/>
              <p:cNvCxnSpPr/>
              <p:nvPr/>
            </p:nvCxnSpPr>
            <p:spPr>
              <a:xfrm>
                <a:off x="3350847" y="2114900"/>
                <a:ext cx="1749197" cy="0"/>
              </a:xfrm>
              <a:prstGeom prst="line">
                <a:avLst/>
              </a:prstGeom>
              <a:ln w="12700" cmpd="sng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4" name="TextBox 163"/>
              <p:cNvSpPr txBox="1"/>
              <p:nvPr/>
            </p:nvSpPr>
            <p:spPr>
              <a:xfrm>
                <a:off x="3350847" y="2170315"/>
                <a:ext cx="1556836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dirty="0">
                    <a:latin typeface="Arial"/>
                    <a:cs typeface="Arial"/>
                  </a:rPr>
                  <a:t>p</a:t>
                </a:r>
                <a:r>
                  <a:rPr lang="en-US" sz="700" dirty="0" smtClean="0">
                    <a:latin typeface="Arial"/>
                    <a:cs typeface="Arial"/>
                  </a:rPr>
                  <a:t>osted at ___:___ on ___/___/___</a:t>
                </a:r>
                <a:endParaRPr lang="en-US" sz="700" dirty="0">
                  <a:latin typeface="Arial"/>
                  <a:cs typeface="Arial"/>
                </a:endParaRPr>
              </a:p>
            </p:txBody>
          </p:sp>
          <p:pic>
            <p:nvPicPr>
              <p:cNvPr id="165" name="Picture 164" descr="Screen Shot 2014-04-23 at 2.18.09 PM.png"/>
              <p:cNvPicPr>
                <a:picLocks noChangeAspect="1"/>
              </p:cNvPicPr>
              <p:nvPr/>
            </p:nvPicPr>
            <p:blipFill>
              <a:blip r:embed="rId2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85419" y="2812401"/>
                <a:ext cx="3871838" cy="204875"/>
              </a:xfrm>
              <a:prstGeom prst="rect">
                <a:avLst/>
              </a:prstGeom>
            </p:spPr>
          </p:pic>
        </p:grpSp>
      </p:grpSp>
      <p:pic>
        <p:nvPicPr>
          <p:cNvPr id="2" name="Picture 1" descr="Screen Shot 2014-10-20 at 10.25.29 PM.png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079" y="1006230"/>
            <a:ext cx="3902632" cy="632653"/>
          </a:xfrm>
          <a:prstGeom prst="rect">
            <a:avLst/>
          </a:prstGeom>
        </p:spPr>
      </p:pic>
      <p:grpSp>
        <p:nvGrpSpPr>
          <p:cNvPr id="73" name="Group 72"/>
          <p:cNvGrpSpPr/>
          <p:nvPr/>
        </p:nvGrpSpPr>
        <p:grpSpPr>
          <a:xfrm>
            <a:off x="2827083" y="4458855"/>
            <a:ext cx="3926045" cy="1480781"/>
            <a:chOff x="2785418" y="1883139"/>
            <a:chExt cx="3926045" cy="1119593"/>
          </a:xfrm>
        </p:grpSpPr>
        <p:sp>
          <p:nvSpPr>
            <p:cNvPr id="74" name="Rectangle 73"/>
            <p:cNvSpPr/>
            <p:nvPr/>
          </p:nvSpPr>
          <p:spPr>
            <a:xfrm>
              <a:off x="2853801" y="1961674"/>
              <a:ext cx="497046" cy="386835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5" name="Group 74"/>
            <p:cNvGrpSpPr/>
            <p:nvPr/>
          </p:nvGrpSpPr>
          <p:grpSpPr>
            <a:xfrm>
              <a:off x="2785418" y="1883139"/>
              <a:ext cx="3926045" cy="1119593"/>
              <a:chOff x="2785418" y="1905000"/>
              <a:chExt cx="3926045" cy="1119593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2785418" y="1905000"/>
                <a:ext cx="3926045" cy="1119593"/>
              </a:xfrm>
              <a:prstGeom prst="rect">
                <a:avLst/>
              </a:prstGeom>
              <a:noFill/>
              <a:ln w="12700" cmpd="sng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7" name="Straight Connector 76"/>
              <p:cNvCxnSpPr/>
              <p:nvPr/>
            </p:nvCxnSpPr>
            <p:spPr>
              <a:xfrm>
                <a:off x="3350847" y="2114900"/>
                <a:ext cx="1749197" cy="0"/>
              </a:xfrm>
              <a:prstGeom prst="line">
                <a:avLst/>
              </a:prstGeom>
              <a:ln w="12700" cmpd="sng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8" name="TextBox 77"/>
              <p:cNvSpPr txBox="1"/>
              <p:nvPr/>
            </p:nvSpPr>
            <p:spPr>
              <a:xfrm>
                <a:off x="3350847" y="2170315"/>
                <a:ext cx="1556836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dirty="0">
                    <a:latin typeface="Arial"/>
                    <a:cs typeface="Arial"/>
                  </a:rPr>
                  <a:t>p</a:t>
                </a:r>
                <a:r>
                  <a:rPr lang="en-US" sz="700" dirty="0" smtClean="0">
                    <a:latin typeface="Arial"/>
                    <a:cs typeface="Arial"/>
                  </a:rPr>
                  <a:t>osted at ___:___ on ___/___/___</a:t>
                </a:r>
                <a:endParaRPr lang="en-US" sz="700" dirty="0">
                  <a:latin typeface="Arial"/>
                  <a:cs typeface="Arial"/>
                </a:endParaRPr>
              </a:p>
            </p:txBody>
          </p:sp>
          <p:pic>
            <p:nvPicPr>
              <p:cNvPr id="79" name="Picture 78" descr="Screen Shot 2014-04-23 at 2.18.09 PM.png"/>
              <p:cNvPicPr>
                <a:picLocks noChangeAspect="1"/>
              </p:cNvPicPr>
              <p:nvPr/>
            </p:nvPicPr>
            <p:blipFill>
              <a:blip r:embed="rId2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85419" y="2812401"/>
                <a:ext cx="3871838" cy="204875"/>
              </a:xfrm>
              <a:prstGeom prst="rect">
                <a:avLst/>
              </a:prstGeom>
            </p:spPr>
          </p:pic>
        </p:grpSp>
      </p:grpSp>
      <p:grpSp>
        <p:nvGrpSpPr>
          <p:cNvPr id="86" name="Group 85"/>
          <p:cNvGrpSpPr/>
          <p:nvPr/>
        </p:nvGrpSpPr>
        <p:grpSpPr>
          <a:xfrm>
            <a:off x="2827081" y="1776525"/>
            <a:ext cx="3926045" cy="1232028"/>
            <a:chOff x="2785418" y="1883139"/>
            <a:chExt cx="3926045" cy="1119593"/>
          </a:xfrm>
        </p:grpSpPr>
        <p:sp>
          <p:nvSpPr>
            <p:cNvPr id="87" name="Rectangle 86"/>
            <p:cNvSpPr/>
            <p:nvPr/>
          </p:nvSpPr>
          <p:spPr>
            <a:xfrm>
              <a:off x="2853801" y="1961674"/>
              <a:ext cx="497046" cy="386835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87"/>
            <p:cNvGrpSpPr/>
            <p:nvPr/>
          </p:nvGrpSpPr>
          <p:grpSpPr>
            <a:xfrm>
              <a:off x="2785418" y="1883139"/>
              <a:ext cx="3926045" cy="1119593"/>
              <a:chOff x="2785418" y="1905000"/>
              <a:chExt cx="3926045" cy="1119593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2785418" y="1905000"/>
                <a:ext cx="3926045" cy="1119593"/>
              </a:xfrm>
              <a:prstGeom prst="rect">
                <a:avLst/>
              </a:prstGeom>
              <a:noFill/>
              <a:ln w="12700" cmpd="sng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0" name="Straight Connector 89"/>
              <p:cNvCxnSpPr/>
              <p:nvPr/>
            </p:nvCxnSpPr>
            <p:spPr>
              <a:xfrm>
                <a:off x="3350847" y="2114900"/>
                <a:ext cx="1749197" cy="0"/>
              </a:xfrm>
              <a:prstGeom prst="line">
                <a:avLst/>
              </a:prstGeom>
              <a:ln w="12700" cmpd="sng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1" name="TextBox 90"/>
              <p:cNvSpPr txBox="1"/>
              <p:nvPr/>
            </p:nvSpPr>
            <p:spPr>
              <a:xfrm>
                <a:off x="3350847" y="2170315"/>
                <a:ext cx="1556836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dirty="0">
                    <a:latin typeface="Arial"/>
                    <a:cs typeface="Arial"/>
                  </a:rPr>
                  <a:t>p</a:t>
                </a:r>
                <a:r>
                  <a:rPr lang="en-US" sz="700" dirty="0" smtClean="0">
                    <a:latin typeface="Arial"/>
                    <a:cs typeface="Arial"/>
                  </a:rPr>
                  <a:t>osted at ___:___ on ___/___/___</a:t>
                </a:r>
                <a:endParaRPr lang="en-US" sz="700" dirty="0">
                  <a:latin typeface="Arial"/>
                  <a:cs typeface="Arial"/>
                </a:endParaRPr>
              </a:p>
            </p:txBody>
          </p:sp>
          <p:pic>
            <p:nvPicPr>
              <p:cNvPr id="92" name="Picture 91" descr="Screen Shot 2014-04-23 at 2.18.09 PM.png"/>
              <p:cNvPicPr>
                <a:picLocks noChangeAspect="1"/>
              </p:cNvPicPr>
              <p:nvPr/>
            </p:nvPicPr>
            <p:blipFill>
              <a:blip r:embed="rId2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85419" y="2812401"/>
                <a:ext cx="3871838" cy="204875"/>
              </a:xfrm>
              <a:prstGeom prst="rect">
                <a:avLst/>
              </a:prstGeom>
            </p:spPr>
          </p:pic>
        </p:grpSp>
      </p:grpSp>
      <p:grpSp>
        <p:nvGrpSpPr>
          <p:cNvPr id="93" name="Group 92"/>
          <p:cNvGrpSpPr/>
          <p:nvPr/>
        </p:nvGrpSpPr>
        <p:grpSpPr>
          <a:xfrm>
            <a:off x="2827085" y="7403585"/>
            <a:ext cx="3926045" cy="1457287"/>
            <a:chOff x="2785418" y="1883139"/>
            <a:chExt cx="3926045" cy="1119593"/>
          </a:xfrm>
        </p:grpSpPr>
        <p:sp>
          <p:nvSpPr>
            <p:cNvPr id="94" name="Rectangle 93"/>
            <p:cNvSpPr/>
            <p:nvPr/>
          </p:nvSpPr>
          <p:spPr>
            <a:xfrm>
              <a:off x="2853801" y="1961674"/>
              <a:ext cx="497046" cy="386835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2785418" y="1883139"/>
              <a:ext cx="3926045" cy="1119593"/>
              <a:chOff x="2785418" y="1905000"/>
              <a:chExt cx="3926045" cy="1119593"/>
            </a:xfrm>
          </p:grpSpPr>
          <p:sp>
            <p:nvSpPr>
              <p:cNvPr id="96" name="Rectangle 95"/>
              <p:cNvSpPr/>
              <p:nvPr/>
            </p:nvSpPr>
            <p:spPr>
              <a:xfrm>
                <a:off x="2785418" y="1905000"/>
                <a:ext cx="3926045" cy="1119593"/>
              </a:xfrm>
              <a:prstGeom prst="rect">
                <a:avLst/>
              </a:prstGeom>
              <a:noFill/>
              <a:ln w="12700" cmpd="sng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7" name="Straight Connector 96"/>
              <p:cNvCxnSpPr/>
              <p:nvPr/>
            </p:nvCxnSpPr>
            <p:spPr>
              <a:xfrm>
                <a:off x="3350847" y="2114900"/>
                <a:ext cx="1749197" cy="0"/>
              </a:xfrm>
              <a:prstGeom prst="line">
                <a:avLst/>
              </a:prstGeom>
              <a:ln w="12700" cmpd="sng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8" name="TextBox 97"/>
              <p:cNvSpPr txBox="1"/>
              <p:nvPr/>
            </p:nvSpPr>
            <p:spPr>
              <a:xfrm>
                <a:off x="3350847" y="2170315"/>
                <a:ext cx="1556836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dirty="0">
                    <a:latin typeface="Arial"/>
                    <a:cs typeface="Arial"/>
                  </a:rPr>
                  <a:t>p</a:t>
                </a:r>
                <a:r>
                  <a:rPr lang="en-US" sz="700" dirty="0" smtClean="0">
                    <a:latin typeface="Arial"/>
                    <a:cs typeface="Arial"/>
                  </a:rPr>
                  <a:t>osted at ___:___ on ___/___/___</a:t>
                </a:r>
                <a:endParaRPr lang="en-US" sz="700" dirty="0">
                  <a:latin typeface="Arial"/>
                  <a:cs typeface="Arial"/>
                </a:endParaRPr>
              </a:p>
            </p:txBody>
          </p:sp>
          <p:pic>
            <p:nvPicPr>
              <p:cNvPr id="99" name="Picture 98" descr="Screen Shot 2014-04-23 at 2.18.09 PM.png"/>
              <p:cNvPicPr>
                <a:picLocks noChangeAspect="1"/>
              </p:cNvPicPr>
              <p:nvPr/>
            </p:nvPicPr>
            <p:blipFill>
              <a:blip r:embed="rId2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85419" y="2812401"/>
                <a:ext cx="3871838" cy="204875"/>
              </a:xfrm>
              <a:prstGeom prst="rect">
                <a:avLst/>
              </a:prstGeom>
            </p:spPr>
          </p:pic>
        </p:grpSp>
      </p:grpSp>
      <p:grpSp>
        <p:nvGrpSpPr>
          <p:cNvPr id="100" name="Group 99"/>
          <p:cNvGrpSpPr/>
          <p:nvPr/>
        </p:nvGrpSpPr>
        <p:grpSpPr>
          <a:xfrm>
            <a:off x="2827084" y="6126078"/>
            <a:ext cx="3926045" cy="1119593"/>
            <a:chOff x="2785418" y="1883139"/>
            <a:chExt cx="3926045" cy="1119593"/>
          </a:xfrm>
        </p:grpSpPr>
        <p:sp>
          <p:nvSpPr>
            <p:cNvPr id="101" name="Rectangle 100"/>
            <p:cNvSpPr/>
            <p:nvPr/>
          </p:nvSpPr>
          <p:spPr>
            <a:xfrm>
              <a:off x="2853801" y="1961674"/>
              <a:ext cx="497046" cy="386835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7F7F7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2785418" y="1883139"/>
              <a:ext cx="3926045" cy="1119593"/>
              <a:chOff x="2785418" y="1905000"/>
              <a:chExt cx="3926045" cy="1119593"/>
            </a:xfrm>
          </p:grpSpPr>
          <p:sp>
            <p:nvSpPr>
              <p:cNvPr id="103" name="Rectangle 102"/>
              <p:cNvSpPr/>
              <p:nvPr/>
            </p:nvSpPr>
            <p:spPr>
              <a:xfrm>
                <a:off x="2785418" y="1905000"/>
                <a:ext cx="3926045" cy="1119593"/>
              </a:xfrm>
              <a:prstGeom prst="rect">
                <a:avLst/>
              </a:prstGeom>
              <a:noFill/>
              <a:ln w="12700" cmpd="sng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4" name="Straight Connector 103"/>
              <p:cNvCxnSpPr/>
              <p:nvPr/>
            </p:nvCxnSpPr>
            <p:spPr>
              <a:xfrm>
                <a:off x="3350847" y="2114900"/>
                <a:ext cx="1749197" cy="0"/>
              </a:xfrm>
              <a:prstGeom prst="line">
                <a:avLst/>
              </a:prstGeom>
              <a:ln w="12700" cmpd="sng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5" name="TextBox 104"/>
              <p:cNvSpPr txBox="1"/>
              <p:nvPr/>
            </p:nvSpPr>
            <p:spPr>
              <a:xfrm>
                <a:off x="3350847" y="2170315"/>
                <a:ext cx="1556836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dirty="0">
                    <a:latin typeface="Arial"/>
                    <a:cs typeface="Arial"/>
                  </a:rPr>
                  <a:t>p</a:t>
                </a:r>
                <a:r>
                  <a:rPr lang="en-US" sz="700" dirty="0" smtClean="0">
                    <a:latin typeface="Arial"/>
                    <a:cs typeface="Arial"/>
                  </a:rPr>
                  <a:t>osted at ___:___ on ___/___/___</a:t>
                </a:r>
                <a:endParaRPr lang="en-US" sz="700" dirty="0">
                  <a:latin typeface="Arial"/>
                  <a:cs typeface="Arial"/>
                </a:endParaRPr>
              </a:p>
            </p:txBody>
          </p:sp>
          <p:pic>
            <p:nvPicPr>
              <p:cNvPr id="106" name="Picture 105" descr="Screen Shot 2014-04-23 at 2.18.09 PM.png"/>
              <p:cNvPicPr>
                <a:picLocks noChangeAspect="1"/>
              </p:cNvPicPr>
              <p:nvPr/>
            </p:nvPicPr>
            <p:blipFill>
              <a:blip r:embed="rId2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85419" y="2812401"/>
                <a:ext cx="3871838" cy="204875"/>
              </a:xfrm>
              <a:prstGeom prst="rect">
                <a:avLst/>
              </a:prstGeom>
            </p:spPr>
          </p:pic>
        </p:grpSp>
      </p:grpSp>
      <p:sp>
        <p:nvSpPr>
          <p:cNvPr id="107" name="TextBox 106"/>
          <p:cNvSpPr txBox="1"/>
          <p:nvPr/>
        </p:nvSpPr>
        <p:spPr>
          <a:xfrm>
            <a:off x="4294660" y="8895166"/>
            <a:ext cx="26294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All logos and images are copyright of: Facebook, Inc.</a:t>
            </a:r>
            <a:endParaRPr lang="en-US" sz="8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1591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Illinois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Cirrincione</dc:creator>
  <cp:lastModifiedBy>Christopher Cirrincione</cp:lastModifiedBy>
  <cp:revision>1</cp:revision>
  <dcterms:created xsi:type="dcterms:W3CDTF">2014-10-21T18:24:05Z</dcterms:created>
  <dcterms:modified xsi:type="dcterms:W3CDTF">2014-10-21T18:24:29Z</dcterms:modified>
</cp:coreProperties>
</file>